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638925" cy="5829300"/>
  <p:notesSz cx="6858000" cy="9144000"/>
  <p:defaultTextStyle>
    <a:defPPr>
      <a:defRPr lang="zh-CN"/>
    </a:defPPr>
    <a:lvl1pPr marL="0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1pPr>
    <a:lvl2pPr marL="299237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2pPr>
    <a:lvl3pPr marL="598475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3pPr>
    <a:lvl4pPr marL="897712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4pPr>
    <a:lvl5pPr marL="1196950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5pPr>
    <a:lvl6pPr marL="1496187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6pPr>
    <a:lvl7pPr marL="1795424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7pPr>
    <a:lvl8pPr marL="2094662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8pPr>
    <a:lvl9pPr marL="2393899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36">
          <p15:clr>
            <a:srgbClr val="A4A3A4"/>
          </p15:clr>
        </p15:guide>
        <p15:guide id="2" pos="20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36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980" y="96"/>
      </p:cViewPr>
      <p:guideLst>
        <p:guide orient="horz" pos="1836"/>
        <p:guide pos="20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920" y="954009"/>
            <a:ext cx="5643086" cy="2029460"/>
          </a:xfrm>
        </p:spPr>
        <p:txBody>
          <a:bodyPr anchor="b"/>
          <a:lstStyle>
            <a:lvl1pPr algn="ctr">
              <a:defRPr sz="4356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866" y="3061732"/>
            <a:ext cx="4979194" cy="1407398"/>
          </a:xfrm>
        </p:spPr>
        <p:txBody>
          <a:bodyPr/>
          <a:lstStyle>
            <a:lvl1pPr marL="0" indent="0" algn="ctr">
              <a:buNone/>
              <a:defRPr sz="1742"/>
            </a:lvl1pPr>
            <a:lvl2pPr marL="331927" indent="0" algn="ctr">
              <a:buNone/>
              <a:defRPr sz="1452"/>
            </a:lvl2pPr>
            <a:lvl3pPr marL="663854" indent="0" algn="ctr">
              <a:buNone/>
              <a:defRPr sz="1307"/>
            </a:lvl3pPr>
            <a:lvl4pPr marL="995782" indent="0" algn="ctr">
              <a:buNone/>
              <a:defRPr sz="1162"/>
            </a:lvl4pPr>
            <a:lvl5pPr marL="1327709" indent="0" algn="ctr">
              <a:buNone/>
              <a:defRPr sz="1162"/>
            </a:lvl5pPr>
            <a:lvl6pPr marL="1659636" indent="0" algn="ctr">
              <a:buNone/>
              <a:defRPr sz="1162"/>
            </a:lvl6pPr>
            <a:lvl7pPr marL="1991563" indent="0" algn="ctr">
              <a:buNone/>
              <a:defRPr sz="1162"/>
            </a:lvl7pPr>
            <a:lvl8pPr marL="2323490" indent="0" algn="ctr">
              <a:buNone/>
              <a:defRPr sz="1162"/>
            </a:lvl8pPr>
            <a:lvl9pPr marL="2655418" indent="0" algn="ctr">
              <a:buNone/>
              <a:defRPr sz="1162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0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24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50981" y="310356"/>
            <a:ext cx="1431518" cy="49400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26" y="310356"/>
            <a:ext cx="4211568" cy="49400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364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135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69" y="1453279"/>
            <a:ext cx="5726073" cy="2424826"/>
          </a:xfrm>
        </p:spPr>
        <p:txBody>
          <a:bodyPr anchor="b"/>
          <a:lstStyle>
            <a:lvl1pPr>
              <a:defRPr sz="4356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969" y="3901045"/>
            <a:ext cx="5726073" cy="1275159"/>
          </a:xfrm>
        </p:spPr>
        <p:txBody>
          <a:bodyPr/>
          <a:lstStyle>
            <a:lvl1pPr marL="0" indent="0">
              <a:buNone/>
              <a:defRPr sz="1742">
                <a:solidFill>
                  <a:schemeClr val="tx1"/>
                </a:solidFill>
              </a:defRPr>
            </a:lvl1pPr>
            <a:lvl2pPr marL="33192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2pPr>
            <a:lvl3pPr marL="663854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3pPr>
            <a:lvl4pPr marL="995782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7709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59636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1563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349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5418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26" y="1551781"/>
            <a:ext cx="2821543" cy="369863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0956" y="1551781"/>
            <a:ext cx="2821543" cy="369863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47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91" y="310357"/>
            <a:ext cx="5726073" cy="112672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92" y="1428989"/>
            <a:ext cx="2808576" cy="700325"/>
          </a:xfrm>
        </p:spPr>
        <p:txBody>
          <a:bodyPr anchor="b"/>
          <a:lstStyle>
            <a:lvl1pPr marL="0" indent="0">
              <a:buNone/>
              <a:defRPr sz="1742" b="1"/>
            </a:lvl1pPr>
            <a:lvl2pPr marL="331927" indent="0">
              <a:buNone/>
              <a:defRPr sz="1452" b="1"/>
            </a:lvl2pPr>
            <a:lvl3pPr marL="663854" indent="0">
              <a:buNone/>
              <a:defRPr sz="1307" b="1"/>
            </a:lvl3pPr>
            <a:lvl4pPr marL="995782" indent="0">
              <a:buNone/>
              <a:defRPr sz="1162" b="1"/>
            </a:lvl4pPr>
            <a:lvl5pPr marL="1327709" indent="0">
              <a:buNone/>
              <a:defRPr sz="1162" b="1"/>
            </a:lvl5pPr>
            <a:lvl6pPr marL="1659636" indent="0">
              <a:buNone/>
              <a:defRPr sz="1162" b="1"/>
            </a:lvl6pPr>
            <a:lvl7pPr marL="1991563" indent="0">
              <a:buNone/>
              <a:defRPr sz="1162" b="1"/>
            </a:lvl7pPr>
            <a:lvl8pPr marL="2323490" indent="0">
              <a:buNone/>
              <a:defRPr sz="1162" b="1"/>
            </a:lvl8pPr>
            <a:lvl9pPr marL="2655418" indent="0">
              <a:buNone/>
              <a:defRPr sz="116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92" y="2129314"/>
            <a:ext cx="2808576" cy="31319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0956" y="1428989"/>
            <a:ext cx="2822408" cy="700325"/>
          </a:xfrm>
        </p:spPr>
        <p:txBody>
          <a:bodyPr anchor="b"/>
          <a:lstStyle>
            <a:lvl1pPr marL="0" indent="0">
              <a:buNone/>
              <a:defRPr sz="1742" b="1"/>
            </a:lvl1pPr>
            <a:lvl2pPr marL="331927" indent="0">
              <a:buNone/>
              <a:defRPr sz="1452" b="1"/>
            </a:lvl2pPr>
            <a:lvl3pPr marL="663854" indent="0">
              <a:buNone/>
              <a:defRPr sz="1307" b="1"/>
            </a:lvl3pPr>
            <a:lvl4pPr marL="995782" indent="0">
              <a:buNone/>
              <a:defRPr sz="1162" b="1"/>
            </a:lvl4pPr>
            <a:lvl5pPr marL="1327709" indent="0">
              <a:buNone/>
              <a:defRPr sz="1162" b="1"/>
            </a:lvl5pPr>
            <a:lvl6pPr marL="1659636" indent="0">
              <a:buNone/>
              <a:defRPr sz="1162" b="1"/>
            </a:lvl6pPr>
            <a:lvl7pPr marL="1991563" indent="0">
              <a:buNone/>
              <a:defRPr sz="1162" b="1"/>
            </a:lvl7pPr>
            <a:lvl8pPr marL="2323490" indent="0">
              <a:buNone/>
              <a:defRPr sz="1162" b="1"/>
            </a:lvl8pPr>
            <a:lvl9pPr marL="2655418" indent="0">
              <a:buNone/>
              <a:defRPr sz="116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0956" y="2129314"/>
            <a:ext cx="2822408" cy="31319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93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68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67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91" y="388620"/>
            <a:ext cx="2141226" cy="1360170"/>
          </a:xfrm>
        </p:spPr>
        <p:txBody>
          <a:bodyPr anchor="b"/>
          <a:lstStyle>
            <a:lvl1pPr>
              <a:defRPr sz="2323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408" y="839313"/>
            <a:ext cx="3360956" cy="4142581"/>
          </a:xfrm>
        </p:spPr>
        <p:txBody>
          <a:bodyPr/>
          <a:lstStyle>
            <a:lvl1pPr>
              <a:defRPr sz="2323"/>
            </a:lvl1pPr>
            <a:lvl2pPr>
              <a:defRPr sz="2033"/>
            </a:lvl2pPr>
            <a:lvl3pPr>
              <a:defRPr sz="1742"/>
            </a:lvl3pPr>
            <a:lvl4pPr>
              <a:defRPr sz="1452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91" y="1748790"/>
            <a:ext cx="2141226" cy="3239850"/>
          </a:xfrm>
        </p:spPr>
        <p:txBody>
          <a:bodyPr/>
          <a:lstStyle>
            <a:lvl1pPr marL="0" indent="0">
              <a:buNone/>
              <a:defRPr sz="1162"/>
            </a:lvl1pPr>
            <a:lvl2pPr marL="331927" indent="0">
              <a:buNone/>
              <a:defRPr sz="1016"/>
            </a:lvl2pPr>
            <a:lvl3pPr marL="663854" indent="0">
              <a:buNone/>
              <a:defRPr sz="871"/>
            </a:lvl3pPr>
            <a:lvl4pPr marL="995782" indent="0">
              <a:buNone/>
              <a:defRPr sz="726"/>
            </a:lvl4pPr>
            <a:lvl5pPr marL="1327709" indent="0">
              <a:buNone/>
              <a:defRPr sz="726"/>
            </a:lvl5pPr>
            <a:lvl6pPr marL="1659636" indent="0">
              <a:buNone/>
              <a:defRPr sz="726"/>
            </a:lvl6pPr>
            <a:lvl7pPr marL="1991563" indent="0">
              <a:buNone/>
              <a:defRPr sz="726"/>
            </a:lvl7pPr>
            <a:lvl8pPr marL="2323490" indent="0">
              <a:buNone/>
              <a:defRPr sz="726"/>
            </a:lvl8pPr>
            <a:lvl9pPr marL="2655418" indent="0">
              <a:buNone/>
              <a:defRPr sz="726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519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91" y="388620"/>
            <a:ext cx="2141226" cy="1360170"/>
          </a:xfrm>
        </p:spPr>
        <p:txBody>
          <a:bodyPr anchor="b"/>
          <a:lstStyle>
            <a:lvl1pPr>
              <a:defRPr sz="2323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22408" y="839313"/>
            <a:ext cx="3360956" cy="4142581"/>
          </a:xfrm>
        </p:spPr>
        <p:txBody>
          <a:bodyPr anchor="t"/>
          <a:lstStyle>
            <a:lvl1pPr marL="0" indent="0">
              <a:buNone/>
              <a:defRPr sz="2323"/>
            </a:lvl1pPr>
            <a:lvl2pPr marL="331927" indent="0">
              <a:buNone/>
              <a:defRPr sz="2033"/>
            </a:lvl2pPr>
            <a:lvl3pPr marL="663854" indent="0">
              <a:buNone/>
              <a:defRPr sz="1742"/>
            </a:lvl3pPr>
            <a:lvl4pPr marL="995782" indent="0">
              <a:buNone/>
              <a:defRPr sz="1452"/>
            </a:lvl4pPr>
            <a:lvl5pPr marL="1327709" indent="0">
              <a:buNone/>
              <a:defRPr sz="1452"/>
            </a:lvl5pPr>
            <a:lvl6pPr marL="1659636" indent="0">
              <a:buNone/>
              <a:defRPr sz="1452"/>
            </a:lvl6pPr>
            <a:lvl7pPr marL="1991563" indent="0">
              <a:buNone/>
              <a:defRPr sz="1452"/>
            </a:lvl7pPr>
            <a:lvl8pPr marL="2323490" indent="0">
              <a:buNone/>
              <a:defRPr sz="1452"/>
            </a:lvl8pPr>
            <a:lvl9pPr marL="2655418" indent="0">
              <a:buNone/>
              <a:defRPr sz="1452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91" y="1748790"/>
            <a:ext cx="2141226" cy="3239850"/>
          </a:xfrm>
        </p:spPr>
        <p:txBody>
          <a:bodyPr/>
          <a:lstStyle>
            <a:lvl1pPr marL="0" indent="0">
              <a:buNone/>
              <a:defRPr sz="1162"/>
            </a:lvl1pPr>
            <a:lvl2pPr marL="331927" indent="0">
              <a:buNone/>
              <a:defRPr sz="1016"/>
            </a:lvl2pPr>
            <a:lvl3pPr marL="663854" indent="0">
              <a:buNone/>
              <a:defRPr sz="871"/>
            </a:lvl3pPr>
            <a:lvl4pPr marL="995782" indent="0">
              <a:buNone/>
              <a:defRPr sz="726"/>
            </a:lvl4pPr>
            <a:lvl5pPr marL="1327709" indent="0">
              <a:buNone/>
              <a:defRPr sz="726"/>
            </a:lvl5pPr>
            <a:lvl6pPr marL="1659636" indent="0">
              <a:buNone/>
              <a:defRPr sz="726"/>
            </a:lvl6pPr>
            <a:lvl7pPr marL="1991563" indent="0">
              <a:buNone/>
              <a:defRPr sz="726"/>
            </a:lvl7pPr>
            <a:lvl8pPr marL="2323490" indent="0">
              <a:buNone/>
              <a:defRPr sz="726"/>
            </a:lvl8pPr>
            <a:lvl9pPr marL="2655418" indent="0">
              <a:buNone/>
              <a:defRPr sz="726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07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426" y="310357"/>
            <a:ext cx="5726073" cy="112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426" y="1551781"/>
            <a:ext cx="5726073" cy="369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426" y="5402899"/>
            <a:ext cx="1493758" cy="31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9144" y="5402899"/>
            <a:ext cx="2240637" cy="31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8741" y="5402899"/>
            <a:ext cx="1493758" cy="31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01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63854" rtl="0" eaLnBrk="1" latinLnBrk="0" hangingPunct="1">
        <a:lnSpc>
          <a:spcPct val="90000"/>
        </a:lnSpc>
        <a:spcBef>
          <a:spcPct val="0"/>
        </a:spcBef>
        <a:buNone/>
        <a:defRPr sz="31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964" indent="-165964" algn="l" defTabSz="663854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3" kern="1200">
          <a:solidFill>
            <a:schemeClr val="tx1"/>
          </a:solidFill>
          <a:latin typeface="+mn-lt"/>
          <a:ea typeface="+mn-ea"/>
          <a:cs typeface="+mn-cs"/>
        </a:defRPr>
      </a:lvl1pPr>
      <a:lvl2pPr marL="497891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2" kern="1200">
          <a:solidFill>
            <a:schemeClr val="tx1"/>
          </a:solidFill>
          <a:latin typeface="+mn-lt"/>
          <a:ea typeface="+mn-ea"/>
          <a:cs typeface="+mn-cs"/>
        </a:defRPr>
      </a:lvl2pPr>
      <a:lvl3pPr marL="829818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2" kern="1200">
          <a:solidFill>
            <a:schemeClr val="tx1"/>
          </a:solidFill>
          <a:latin typeface="+mn-lt"/>
          <a:ea typeface="+mn-ea"/>
          <a:cs typeface="+mn-cs"/>
        </a:defRPr>
      </a:lvl3pPr>
      <a:lvl4pPr marL="1161745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4pPr>
      <a:lvl5pPr marL="1493672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5pPr>
      <a:lvl6pPr marL="1825600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6pPr>
      <a:lvl7pPr marL="2157527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7pPr>
      <a:lvl8pPr marL="2489454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8pPr>
      <a:lvl9pPr marL="2821381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1pPr>
      <a:lvl2pPr marL="331927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2pPr>
      <a:lvl3pPr marL="663854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3pPr>
      <a:lvl4pPr marL="995782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4pPr>
      <a:lvl5pPr marL="1327709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5pPr>
      <a:lvl6pPr marL="1659636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6pPr>
      <a:lvl7pPr marL="1991563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7pPr>
      <a:lvl8pPr marL="2323490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8pPr>
      <a:lvl9pPr marL="2655418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iconchina.org/en/5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pdchina.org/" TargetMode="External"/><Relationship Id="rId4" Type="http://schemas.openxmlformats.org/officeDocument/2006/relationships/hyperlink" Target="http://www.semiconchin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" y="2280"/>
            <a:ext cx="6635509" cy="58247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30159" y="407162"/>
            <a:ext cx="1773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C3362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Invitation</a:t>
            </a:r>
            <a:endParaRPr lang="zh-CN" altLang="en-US" sz="1400" b="1" dirty="0">
              <a:solidFill>
                <a:srgbClr val="C3362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0159" y="713593"/>
            <a:ext cx="17799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/>
              <a:t>Dear</a:t>
            </a:r>
            <a:r>
              <a:rPr lang="en-US" altLang="zh-CN" sz="800" dirty="0" smtClean="0"/>
              <a:t>________</a:t>
            </a:r>
            <a:r>
              <a:rPr lang="en-US" altLang="zh-CN" sz="800" dirty="0"/>
              <a:t>,</a:t>
            </a:r>
            <a:endParaRPr lang="zh-CN" alt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3530159" y="890724"/>
            <a:ext cx="283574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75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We will exhibit and introduce the latest technologies, products, services </a:t>
            </a:r>
            <a:r>
              <a:rPr lang="en-US" altLang="zh-CN" sz="75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</a:t>
            </a:r>
            <a:r>
              <a:rPr lang="en-US" altLang="zh-CN" sz="75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SEMICON/FPD China </a:t>
            </a:r>
            <a:r>
              <a:rPr lang="en-US" altLang="zh-CN" sz="75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2025! </a:t>
            </a:r>
            <a:r>
              <a:rPr lang="en-US" altLang="zh-CN" sz="75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And </a:t>
            </a:r>
            <a:r>
              <a:rPr lang="en-US" altLang="zh-CN" sz="75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we sincerely invite you to visit us and look forward </a:t>
            </a:r>
            <a:r>
              <a:rPr lang="en-US" altLang="zh-CN" sz="75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to </a:t>
            </a:r>
            <a:r>
              <a:rPr lang="en-US" altLang="zh-CN" sz="75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growing business worldwide together!</a:t>
            </a:r>
          </a:p>
        </p:txBody>
      </p:sp>
      <p:sp>
        <p:nvSpPr>
          <p:cNvPr id="10" name="TextBox 7"/>
          <p:cNvSpPr txBox="1"/>
          <p:nvPr/>
        </p:nvSpPr>
        <p:spPr>
          <a:xfrm>
            <a:off x="3544119" y="1599822"/>
            <a:ext cx="283574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Company Name</a:t>
            </a:r>
            <a:r>
              <a:rPr lang="en-US" altLang="zh-CN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Booth  Number</a:t>
            </a:r>
            <a:r>
              <a:rPr lang="en-US" altLang="zh-CN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Exhibits:</a:t>
            </a:r>
          </a:p>
        </p:txBody>
      </p:sp>
      <p:sp>
        <p:nvSpPr>
          <p:cNvPr id="13" name="TextBox 7"/>
          <p:cNvSpPr txBox="1"/>
          <p:nvPr/>
        </p:nvSpPr>
        <p:spPr>
          <a:xfrm>
            <a:off x="3599959" y="3964019"/>
            <a:ext cx="239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Name</a:t>
            </a:r>
            <a:r>
              <a:rPr lang="zh-CN" altLang="en-US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</a:t>
            </a:r>
            <a:endParaRPr lang="en-US" altLang="zh-CN" sz="700" dirty="0" smtClean="0">
              <a:solidFill>
                <a:srgbClr val="C3362D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Company</a:t>
            </a:r>
            <a:r>
              <a:rPr lang="zh-CN" altLang="en-US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                       </a:t>
            </a:r>
            <a:r>
              <a:rPr lang="en-US" altLang="zh-CN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Title</a:t>
            </a:r>
            <a:r>
              <a:rPr lang="zh-CN" altLang="en-US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</a:t>
            </a:r>
            <a:endParaRPr lang="en-US" altLang="zh-CN" sz="700" dirty="0" smtClean="0">
              <a:solidFill>
                <a:srgbClr val="C3362D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Tel</a:t>
            </a:r>
            <a:r>
              <a:rPr lang="zh-CN" altLang="en-US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                                 </a:t>
            </a:r>
            <a:r>
              <a:rPr lang="en-US" altLang="zh-CN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E-Mail</a:t>
            </a:r>
            <a:r>
              <a:rPr lang="zh-CN" altLang="en-US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</a:t>
            </a:r>
            <a:endParaRPr lang="en-US" altLang="zh-CN" sz="700" dirty="0" smtClean="0">
              <a:solidFill>
                <a:srgbClr val="C3362D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Mail Address for guest Badge</a:t>
            </a:r>
            <a:r>
              <a:rPr lang="zh-CN" altLang="en-US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</a:t>
            </a:r>
            <a:endParaRPr lang="en-US" altLang="zh-CN" sz="700" dirty="0">
              <a:solidFill>
                <a:srgbClr val="C3362D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3539550" y="2230683"/>
            <a:ext cx="283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solidFill>
                  <a:srgbClr val="C3362D"/>
                </a:solidFill>
              </a:rPr>
              <a:t>As our guests, please finish registration </a:t>
            </a:r>
            <a:r>
              <a:rPr lang="en-US" altLang="zh-CN" sz="800" dirty="0" smtClean="0">
                <a:solidFill>
                  <a:srgbClr val="C3362D"/>
                </a:solidFill>
              </a:rPr>
              <a:t>before </a:t>
            </a:r>
            <a:r>
              <a:rPr lang="en-US" altLang="zh-CN" sz="800" dirty="0" smtClean="0">
                <a:solidFill>
                  <a:srgbClr val="C3362D"/>
                </a:solidFill>
              </a:rPr>
              <a:t>Mar.7,</a:t>
            </a:r>
            <a:r>
              <a:rPr lang="en-US" altLang="zh-CN" sz="800" dirty="0">
                <a:solidFill>
                  <a:srgbClr val="C3362D"/>
                </a:solidFill>
              </a:rPr>
              <a:t> </a:t>
            </a:r>
            <a:r>
              <a:rPr lang="en-US" altLang="zh-CN" sz="800" dirty="0" smtClean="0">
                <a:solidFill>
                  <a:srgbClr val="C3362D"/>
                </a:solidFill>
              </a:rPr>
              <a:t>2025,</a:t>
            </a:r>
            <a:r>
              <a:rPr lang="en-US" altLang="zh-CN" sz="800" dirty="0">
                <a:solidFill>
                  <a:srgbClr val="C3362D"/>
                </a:solidFill>
              </a:rPr>
              <a:t> </a:t>
            </a:r>
            <a:endParaRPr lang="en-US" altLang="zh-CN" sz="800" dirty="0" smtClean="0">
              <a:solidFill>
                <a:srgbClr val="C3362D"/>
              </a:solidFill>
            </a:endParaRPr>
          </a:p>
          <a:p>
            <a:pPr algn="ctr"/>
            <a:r>
              <a:rPr lang="en-US" altLang="zh-CN" sz="800" dirty="0" smtClean="0">
                <a:solidFill>
                  <a:srgbClr val="C3362D"/>
                </a:solidFill>
              </a:rPr>
              <a:t>You will</a:t>
            </a:r>
            <a:r>
              <a:rPr lang="en-US" altLang="zh-CN" sz="800" dirty="0">
                <a:solidFill>
                  <a:srgbClr val="C3362D"/>
                </a:solidFill>
              </a:rPr>
              <a:t> have 2 </a:t>
            </a:r>
            <a:r>
              <a:rPr lang="en-US" altLang="zh-CN" sz="800" dirty="0" smtClean="0">
                <a:solidFill>
                  <a:srgbClr val="C3362D"/>
                </a:solidFill>
              </a:rPr>
              <a:t>privileges</a:t>
            </a:r>
            <a:endParaRPr lang="en-US" altLang="zh-CN" sz="800" dirty="0">
              <a:solidFill>
                <a:srgbClr val="C3362D"/>
              </a:solidFill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3676739" y="2588553"/>
            <a:ext cx="270312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◆</a:t>
            </a:r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Easy to finish registration</a:t>
            </a:r>
          </a:p>
          <a:p>
            <a:pPr>
              <a:lnSpc>
                <a:spcPct val="150000"/>
              </a:lnSpc>
            </a:pPr>
            <a:r>
              <a:rPr lang="en-US" altLang="zh-CN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Finish registration by 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visiting: </a:t>
            </a:r>
          </a:p>
          <a:p>
            <a:pPr>
              <a:lnSpc>
                <a:spcPct val="150000"/>
              </a:lnSpc>
            </a:pP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http</a:t>
            </a:r>
            <a:r>
              <a:rPr lang="en-US" altLang="zh-CN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://www.semiconchina.org/zh/28  </a:t>
            </a:r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zh-CN" altLang="en-US" sz="700" dirty="0" smtClean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◆</a:t>
            </a:r>
            <a:r>
              <a:rPr lang="en-US" altLang="zh-CN" sz="700" dirty="0">
                <a:solidFill>
                  <a:srgbClr val="C3362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Get exhibition badge in advance</a:t>
            </a:r>
          </a:p>
          <a:p>
            <a:pPr>
              <a:lnSpc>
                <a:spcPct val="150000"/>
              </a:lnSpc>
            </a:pP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We </a:t>
            </a:r>
            <a:r>
              <a:rPr lang="en-US" altLang="zh-CN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will mail the Exhibition Badge to our guests in China, saving your time in the long queue for onsite registration.</a:t>
            </a:r>
          </a:p>
        </p:txBody>
      </p:sp>
      <p:sp>
        <p:nvSpPr>
          <p:cNvPr id="19" name="圆角矩形 18"/>
          <p:cNvSpPr/>
          <p:nvPr/>
        </p:nvSpPr>
        <p:spPr>
          <a:xfrm>
            <a:off x="3635509" y="2188779"/>
            <a:ext cx="2693287" cy="1476006"/>
          </a:xfrm>
          <a:prstGeom prst="roundRect">
            <a:avLst/>
          </a:prstGeom>
          <a:noFill/>
          <a:ln>
            <a:solidFill>
              <a:srgbClr val="C336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130175" y="4959894"/>
            <a:ext cx="13192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zh-CN" sz="7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SEMI China</a:t>
            </a:r>
          </a:p>
          <a:p>
            <a:r>
              <a:rPr lang="it-IT" altLang="zh-CN" sz="7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Tel</a:t>
            </a:r>
            <a:r>
              <a:rPr lang="zh-CN" altLang="it-IT" sz="7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</a:t>
            </a:r>
            <a:r>
              <a:rPr lang="it-IT" altLang="zh-CN" sz="7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8621-6027-8500</a:t>
            </a:r>
            <a:endParaRPr lang="it-IT" altLang="zh-CN" sz="7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684973" y="4685894"/>
            <a:ext cx="1608133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7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hlinkClick r:id="rId3"/>
              </a:rPr>
              <a:t>http://www.semiconchina.org/en/54</a:t>
            </a:r>
            <a:r>
              <a:rPr lang="en-US" altLang="zh-CN" sz="7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en-US" sz="7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676739" y="5506394"/>
            <a:ext cx="14542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hlinkClick r:id="rId4"/>
              </a:rPr>
              <a:t>http://</a:t>
            </a:r>
            <a:r>
              <a:rPr lang="en-US" altLang="zh-CN" sz="800" dirty="0" smtClean="0">
                <a:solidFill>
                  <a:schemeClr val="bg1"/>
                </a:solidFill>
                <a:hlinkClick r:id="rId4"/>
              </a:rPr>
              <a:t>www.semiconchina.org</a:t>
            </a:r>
            <a:endParaRPr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26" name="TextBox 7"/>
          <p:cNvSpPr txBox="1"/>
          <p:nvPr/>
        </p:nvSpPr>
        <p:spPr>
          <a:xfrm>
            <a:off x="3630122" y="5267954"/>
            <a:ext cx="17457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7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Schedule is subject to change.</a:t>
            </a:r>
            <a:endParaRPr lang="en-US" altLang="zh-CN" sz="7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649469" y="3704457"/>
            <a:ext cx="988329" cy="253916"/>
            <a:chOff x="5922797" y="3788829"/>
            <a:chExt cx="988329" cy="253916"/>
          </a:xfrm>
        </p:grpSpPr>
        <p:sp>
          <p:nvSpPr>
            <p:cNvPr id="3" name="圆角矩形 2"/>
            <p:cNvSpPr/>
            <p:nvPr/>
          </p:nvSpPr>
          <p:spPr>
            <a:xfrm>
              <a:off x="5961050" y="3838380"/>
              <a:ext cx="886480" cy="161248"/>
            </a:xfrm>
            <a:prstGeom prst="roundRect">
              <a:avLst/>
            </a:prstGeom>
            <a:solidFill>
              <a:srgbClr val="C3362D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TextBox 7"/>
            <p:cNvSpPr txBox="1"/>
            <p:nvPr/>
          </p:nvSpPr>
          <p:spPr>
            <a:xfrm>
              <a:off x="5922797" y="3788829"/>
              <a:ext cx="98832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700" dirty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Registration Info: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701692" y="4936265"/>
            <a:ext cx="560056" cy="307777"/>
            <a:chOff x="3755148" y="4998641"/>
            <a:chExt cx="560056" cy="307777"/>
          </a:xfrm>
        </p:grpSpPr>
        <p:sp>
          <p:nvSpPr>
            <p:cNvPr id="29" name="圆角矩形 28"/>
            <p:cNvSpPr/>
            <p:nvPr/>
          </p:nvSpPr>
          <p:spPr>
            <a:xfrm>
              <a:off x="3807229" y="5025173"/>
              <a:ext cx="415636" cy="270161"/>
            </a:xfrm>
            <a:prstGeom prst="roundRect">
              <a:avLst/>
            </a:prstGeom>
            <a:solidFill>
              <a:srgbClr val="C3362D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TextBox 7"/>
            <p:cNvSpPr txBox="1"/>
            <p:nvPr/>
          </p:nvSpPr>
          <p:spPr>
            <a:xfrm>
              <a:off x="3755148" y="4998641"/>
              <a:ext cx="560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 smtClean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Please </a:t>
              </a:r>
            </a:p>
            <a:p>
              <a:r>
                <a:rPr lang="en-US" altLang="zh-CN" sz="700" dirty="0" smtClean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contact</a:t>
              </a:r>
              <a:r>
                <a:rPr lang="en-US" altLang="zh-CN" sz="700" dirty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:</a:t>
              </a:r>
            </a:p>
          </p:txBody>
        </p:sp>
      </p:grpSp>
      <p:sp>
        <p:nvSpPr>
          <p:cNvPr id="12" name="矩形 11"/>
          <p:cNvSpPr/>
          <p:nvPr/>
        </p:nvSpPr>
        <p:spPr>
          <a:xfrm>
            <a:off x="5144167" y="5515604"/>
            <a:ext cx="130837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hlinkClick r:id="rId5"/>
              </a:rPr>
              <a:t>http://www.fpdchina.org/</a:t>
            </a:r>
            <a:r>
              <a:rPr lang="en-US" altLang="zh-CN" sz="800" dirty="0">
                <a:solidFill>
                  <a:schemeClr val="bg1"/>
                </a:solidFill>
              </a:rPr>
              <a:t> </a:t>
            </a:r>
            <a:endParaRPr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128087" y="4964928"/>
            <a:ext cx="1405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zh-CN" sz="7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Fax</a:t>
            </a:r>
            <a:r>
              <a:rPr lang="zh-CN" altLang="it-IT" sz="7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</a:t>
            </a:r>
            <a:r>
              <a:rPr lang="it-IT" altLang="zh-CN" sz="7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8621-6027-8511</a:t>
            </a:r>
          </a:p>
          <a:p>
            <a:r>
              <a:rPr lang="it-IT" altLang="zh-CN" sz="7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Email</a:t>
            </a:r>
            <a:r>
              <a:rPr lang="zh-CN" altLang="it-IT" sz="7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</a:t>
            </a:r>
            <a:r>
              <a:rPr lang="it-IT" altLang="zh-CN" sz="7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semichina@semi.org</a:t>
            </a:r>
            <a:endParaRPr lang="zh-CN" altLang="en-US" sz="7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033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925</TotalTime>
  <Words>110</Words>
  <Application>Microsoft Office PowerPoint</Application>
  <PresentationFormat>自定义</PresentationFormat>
  <Paragraphs>27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 Unicode MS</vt:lpstr>
      <vt:lpstr>宋体</vt:lpstr>
      <vt:lpstr>微软雅黑</vt:lpstr>
      <vt:lpstr>Arial</vt:lpstr>
      <vt:lpstr>Calibri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Auther Zhu</dc:creator>
  <cp:lastModifiedBy>admin</cp:lastModifiedBy>
  <cp:revision>66</cp:revision>
  <dcterms:created xsi:type="dcterms:W3CDTF">2014-12-09T02:01:47Z</dcterms:created>
  <dcterms:modified xsi:type="dcterms:W3CDTF">2025-01-20T08:13:39Z</dcterms:modified>
</cp:coreProperties>
</file>