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638925" cy="5829300"/>
  <p:notesSz cx="6858000" cy="9144000"/>
  <p:defaultTextStyle>
    <a:defPPr>
      <a:defRPr lang="zh-CN"/>
    </a:defPPr>
    <a:lvl1pPr marL="0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1pPr>
    <a:lvl2pPr marL="299237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2pPr>
    <a:lvl3pPr marL="598475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3pPr>
    <a:lvl4pPr marL="897712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4pPr>
    <a:lvl5pPr marL="1196950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5pPr>
    <a:lvl6pPr marL="1496187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6pPr>
    <a:lvl7pPr marL="1795424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7pPr>
    <a:lvl8pPr marL="2094662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8pPr>
    <a:lvl9pPr marL="2393899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36">
          <p15:clr>
            <a:srgbClr val="A4A3A4"/>
          </p15:clr>
        </p15:guide>
        <p15:guide id="2" pos="20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203B"/>
    <a:srgbClr val="C336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980" y="96"/>
      </p:cViewPr>
      <p:guideLst>
        <p:guide orient="horz" pos="1836"/>
        <p:guide pos="20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920" y="954009"/>
            <a:ext cx="5643086" cy="2029460"/>
          </a:xfrm>
        </p:spPr>
        <p:txBody>
          <a:bodyPr anchor="b"/>
          <a:lstStyle>
            <a:lvl1pPr algn="ctr">
              <a:defRPr sz="4356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866" y="3061732"/>
            <a:ext cx="4979194" cy="1407398"/>
          </a:xfrm>
        </p:spPr>
        <p:txBody>
          <a:bodyPr/>
          <a:lstStyle>
            <a:lvl1pPr marL="0" indent="0" algn="ctr">
              <a:buNone/>
              <a:defRPr sz="1742"/>
            </a:lvl1pPr>
            <a:lvl2pPr marL="331927" indent="0" algn="ctr">
              <a:buNone/>
              <a:defRPr sz="1452"/>
            </a:lvl2pPr>
            <a:lvl3pPr marL="663854" indent="0" algn="ctr">
              <a:buNone/>
              <a:defRPr sz="1307"/>
            </a:lvl3pPr>
            <a:lvl4pPr marL="995782" indent="0" algn="ctr">
              <a:buNone/>
              <a:defRPr sz="1162"/>
            </a:lvl4pPr>
            <a:lvl5pPr marL="1327709" indent="0" algn="ctr">
              <a:buNone/>
              <a:defRPr sz="1162"/>
            </a:lvl5pPr>
            <a:lvl6pPr marL="1659636" indent="0" algn="ctr">
              <a:buNone/>
              <a:defRPr sz="1162"/>
            </a:lvl6pPr>
            <a:lvl7pPr marL="1991563" indent="0" algn="ctr">
              <a:buNone/>
              <a:defRPr sz="1162"/>
            </a:lvl7pPr>
            <a:lvl8pPr marL="2323490" indent="0" algn="ctr">
              <a:buNone/>
              <a:defRPr sz="1162"/>
            </a:lvl8pPr>
            <a:lvl9pPr marL="2655418" indent="0" algn="ctr">
              <a:buNone/>
              <a:defRPr sz="1162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0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24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50981" y="310356"/>
            <a:ext cx="1431518" cy="49400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26" y="310356"/>
            <a:ext cx="4211568" cy="49400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364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35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69" y="1453279"/>
            <a:ext cx="5726073" cy="2424826"/>
          </a:xfrm>
        </p:spPr>
        <p:txBody>
          <a:bodyPr anchor="b"/>
          <a:lstStyle>
            <a:lvl1pPr>
              <a:defRPr sz="4356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969" y="3901045"/>
            <a:ext cx="5726073" cy="1275159"/>
          </a:xfrm>
        </p:spPr>
        <p:txBody>
          <a:bodyPr/>
          <a:lstStyle>
            <a:lvl1pPr marL="0" indent="0">
              <a:buNone/>
              <a:defRPr sz="1742">
                <a:solidFill>
                  <a:schemeClr val="tx1"/>
                </a:solidFill>
              </a:defRPr>
            </a:lvl1pPr>
            <a:lvl2pPr marL="33192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2pPr>
            <a:lvl3pPr marL="663854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3pPr>
            <a:lvl4pPr marL="995782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7709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59636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1563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349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5418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26" y="1551781"/>
            <a:ext cx="2821543" cy="369863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0956" y="1551781"/>
            <a:ext cx="2821543" cy="369863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47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10357"/>
            <a:ext cx="5726073" cy="112672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92" y="1428989"/>
            <a:ext cx="2808576" cy="700325"/>
          </a:xfrm>
        </p:spPr>
        <p:txBody>
          <a:bodyPr anchor="b"/>
          <a:lstStyle>
            <a:lvl1pPr marL="0" indent="0">
              <a:buNone/>
              <a:defRPr sz="1742" b="1"/>
            </a:lvl1pPr>
            <a:lvl2pPr marL="331927" indent="0">
              <a:buNone/>
              <a:defRPr sz="1452" b="1"/>
            </a:lvl2pPr>
            <a:lvl3pPr marL="663854" indent="0">
              <a:buNone/>
              <a:defRPr sz="1307" b="1"/>
            </a:lvl3pPr>
            <a:lvl4pPr marL="995782" indent="0">
              <a:buNone/>
              <a:defRPr sz="1162" b="1"/>
            </a:lvl4pPr>
            <a:lvl5pPr marL="1327709" indent="0">
              <a:buNone/>
              <a:defRPr sz="1162" b="1"/>
            </a:lvl5pPr>
            <a:lvl6pPr marL="1659636" indent="0">
              <a:buNone/>
              <a:defRPr sz="1162" b="1"/>
            </a:lvl6pPr>
            <a:lvl7pPr marL="1991563" indent="0">
              <a:buNone/>
              <a:defRPr sz="1162" b="1"/>
            </a:lvl7pPr>
            <a:lvl8pPr marL="2323490" indent="0">
              <a:buNone/>
              <a:defRPr sz="1162" b="1"/>
            </a:lvl8pPr>
            <a:lvl9pPr marL="2655418" indent="0">
              <a:buNone/>
              <a:defRPr sz="116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92" y="2129314"/>
            <a:ext cx="2808576" cy="31319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0956" y="1428989"/>
            <a:ext cx="2822408" cy="700325"/>
          </a:xfrm>
        </p:spPr>
        <p:txBody>
          <a:bodyPr anchor="b"/>
          <a:lstStyle>
            <a:lvl1pPr marL="0" indent="0">
              <a:buNone/>
              <a:defRPr sz="1742" b="1"/>
            </a:lvl1pPr>
            <a:lvl2pPr marL="331927" indent="0">
              <a:buNone/>
              <a:defRPr sz="1452" b="1"/>
            </a:lvl2pPr>
            <a:lvl3pPr marL="663854" indent="0">
              <a:buNone/>
              <a:defRPr sz="1307" b="1"/>
            </a:lvl3pPr>
            <a:lvl4pPr marL="995782" indent="0">
              <a:buNone/>
              <a:defRPr sz="1162" b="1"/>
            </a:lvl4pPr>
            <a:lvl5pPr marL="1327709" indent="0">
              <a:buNone/>
              <a:defRPr sz="1162" b="1"/>
            </a:lvl5pPr>
            <a:lvl6pPr marL="1659636" indent="0">
              <a:buNone/>
              <a:defRPr sz="1162" b="1"/>
            </a:lvl6pPr>
            <a:lvl7pPr marL="1991563" indent="0">
              <a:buNone/>
              <a:defRPr sz="1162" b="1"/>
            </a:lvl7pPr>
            <a:lvl8pPr marL="2323490" indent="0">
              <a:buNone/>
              <a:defRPr sz="1162" b="1"/>
            </a:lvl8pPr>
            <a:lvl9pPr marL="2655418" indent="0">
              <a:buNone/>
              <a:defRPr sz="116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0956" y="2129314"/>
            <a:ext cx="2822408" cy="31319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93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68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67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88620"/>
            <a:ext cx="2141226" cy="1360170"/>
          </a:xfrm>
        </p:spPr>
        <p:txBody>
          <a:bodyPr anchor="b"/>
          <a:lstStyle>
            <a:lvl1pPr>
              <a:defRPr sz="2323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408" y="839313"/>
            <a:ext cx="3360956" cy="4142581"/>
          </a:xfrm>
        </p:spPr>
        <p:txBody>
          <a:bodyPr/>
          <a:lstStyle>
            <a:lvl1pPr>
              <a:defRPr sz="2323"/>
            </a:lvl1pPr>
            <a:lvl2pPr>
              <a:defRPr sz="2033"/>
            </a:lvl2pPr>
            <a:lvl3pPr>
              <a:defRPr sz="1742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91" y="1748790"/>
            <a:ext cx="2141226" cy="3239850"/>
          </a:xfrm>
        </p:spPr>
        <p:txBody>
          <a:bodyPr/>
          <a:lstStyle>
            <a:lvl1pPr marL="0" indent="0">
              <a:buNone/>
              <a:defRPr sz="1162"/>
            </a:lvl1pPr>
            <a:lvl2pPr marL="331927" indent="0">
              <a:buNone/>
              <a:defRPr sz="1016"/>
            </a:lvl2pPr>
            <a:lvl3pPr marL="663854" indent="0">
              <a:buNone/>
              <a:defRPr sz="871"/>
            </a:lvl3pPr>
            <a:lvl4pPr marL="995782" indent="0">
              <a:buNone/>
              <a:defRPr sz="726"/>
            </a:lvl4pPr>
            <a:lvl5pPr marL="1327709" indent="0">
              <a:buNone/>
              <a:defRPr sz="726"/>
            </a:lvl5pPr>
            <a:lvl6pPr marL="1659636" indent="0">
              <a:buNone/>
              <a:defRPr sz="726"/>
            </a:lvl6pPr>
            <a:lvl7pPr marL="1991563" indent="0">
              <a:buNone/>
              <a:defRPr sz="726"/>
            </a:lvl7pPr>
            <a:lvl8pPr marL="2323490" indent="0">
              <a:buNone/>
              <a:defRPr sz="726"/>
            </a:lvl8pPr>
            <a:lvl9pPr marL="2655418" indent="0">
              <a:buNone/>
              <a:defRPr sz="72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519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88620"/>
            <a:ext cx="2141226" cy="1360170"/>
          </a:xfrm>
        </p:spPr>
        <p:txBody>
          <a:bodyPr anchor="b"/>
          <a:lstStyle>
            <a:lvl1pPr>
              <a:defRPr sz="2323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22408" y="839313"/>
            <a:ext cx="3360956" cy="4142581"/>
          </a:xfrm>
        </p:spPr>
        <p:txBody>
          <a:bodyPr anchor="t"/>
          <a:lstStyle>
            <a:lvl1pPr marL="0" indent="0">
              <a:buNone/>
              <a:defRPr sz="2323"/>
            </a:lvl1pPr>
            <a:lvl2pPr marL="331927" indent="0">
              <a:buNone/>
              <a:defRPr sz="2033"/>
            </a:lvl2pPr>
            <a:lvl3pPr marL="663854" indent="0">
              <a:buNone/>
              <a:defRPr sz="1742"/>
            </a:lvl3pPr>
            <a:lvl4pPr marL="995782" indent="0">
              <a:buNone/>
              <a:defRPr sz="1452"/>
            </a:lvl4pPr>
            <a:lvl5pPr marL="1327709" indent="0">
              <a:buNone/>
              <a:defRPr sz="1452"/>
            </a:lvl5pPr>
            <a:lvl6pPr marL="1659636" indent="0">
              <a:buNone/>
              <a:defRPr sz="1452"/>
            </a:lvl6pPr>
            <a:lvl7pPr marL="1991563" indent="0">
              <a:buNone/>
              <a:defRPr sz="1452"/>
            </a:lvl7pPr>
            <a:lvl8pPr marL="2323490" indent="0">
              <a:buNone/>
              <a:defRPr sz="1452"/>
            </a:lvl8pPr>
            <a:lvl9pPr marL="2655418" indent="0">
              <a:buNone/>
              <a:defRPr sz="1452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91" y="1748790"/>
            <a:ext cx="2141226" cy="3239850"/>
          </a:xfrm>
        </p:spPr>
        <p:txBody>
          <a:bodyPr/>
          <a:lstStyle>
            <a:lvl1pPr marL="0" indent="0">
              <a:buNone/>
              <a:defRPr sz="1162"/>
            </a:lvl1pPr>
            <a:lvl2pPr marL="331927" indent="0">
              <a:buNone/>
              <a:defRPr sz="1016"/>
            </a:lvl2pPr>
            <a:lvl3pPr marL="663854" indent="0">
              <a:buNone/>
              <a:defRPr sz="871"/>
            </a:lvl3pPr>
            <a:lvl4pPr marL="995782" indent="0">
              <a:buNone/>
              <a:defRPr sz="726"/>
            </a:lvl4pPr>
            <a:lvl5pPr marL="1327709" indent="0">
              <a:buNone/>
              <a:defRPr sz="726"/>
            </a:lvl5pPr>
            <a:lvl6pPr marL="1659636" indent="0">
              <a:buNone/>
              <a:defRPr sz="726"/>
            </a:lvl6pPr>
            <a:lvl7pPr marL="1991563" indent="0">
              <a:buNone/>
              <a:defRPr sz="726"/>
            </a:lvl7pPr>
            <a:lvl8pPr marL="2323490" indent="0">
              <a:buNone/>
              <a:defRPr sz="726"/>
            </a:lvl8pPr>
            <a:lvl9pPr marL="2655418" indent="0">
              <a:buNone/>
              <a:defRPr sz="72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0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426" y="310357"/>
            <a:ext cx="5726073" cy="112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426" y="1551781"/>
            <a:ext cx="5726073" cy="369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426" y="5402899"/>
            <a:ext cx="1493758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D486-5444-4179-9CBA-3B85AD1E68F5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9144" y="5402899"/>
            <a:ext cx="2240637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8741" y="5402899"/>
            <a:ext cx="1493758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01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63854" rtl="0" eaLnBrk="1" latinLnBrk="0" hangingPunct="1">
        <a:lnSpc>
          <a:spcPct val="90000"/>
        </a:lnSpc>
        <a:spcBef>
          <a:spcPct val="0"/>
        </a:spcBef>
        <a:buNone/>
        <a:defRPr sz="31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964" indent="-165964" algn="l" defTabSz="663854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1pPr>
      <a:lvl2pPr marL="497891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2" kern="1200">
          <a:solidFill>
            <a:schemeClr val="tx1"/>
          </a:solidFill>
          <a:latin typeface="+mn-lt"/>
          <a:ea typeface="+mn-ea"/>
          <a:cs typeface="+mn-cs"/>
        </a:defRPr>
      </a:lvl2pPr>
      <a:lvl3pPr marL="829818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2" kern="1200">
          <a:solidFill>
            <a:schemeClr val="tx1"/>
          </a:solidFill>
          <a:latin typeface="+mn-lt"/>
          <a:ea typeface="+mn-ea"/>
          <a:cs typeface="+mn-cs"/>
        </a:defRPr>
      </a:lvl3pPr>
      <a:lvl4pPr marL="1161745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4pPr>
      <a:lvl5pPr marL="1493672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5pPr>
      <a:lvl6pPr marL="1825600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6pPr>
      <a:lvl7pPr marL="2157527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7pPr>
      <a:lvl8pPr marL="2489454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8pPr>
      <a:lvl9pPr marL="2821381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1pPr>
      <a:lvl2pPr marL="331927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2pPr>
      <a:lvl3pPr marL="663854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3pPr>
      <a:lvl4pPr marL="995782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4pPr>
      <a:lvl5pPr marL="1327709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5pPr>
      <a:lvl6pPr marL="1659636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6pPr>
      <a:lvl7pPr marL="1991563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7pPr>
      <a:lvl8pPr marL="2323490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8pPr>
      <a:lvl9pPr marL="2655418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iconchina.org/zh/5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pdchina.org/" TargetMode="External"/><Relationship Id="rId4" Type="http://schemas.openxmlformats.org/officeDocument/2006/relationships/hyperlink" Target="http://www.semiconchin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" y="2280"/>
            <a:ext cx="6635509" cy="58247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30159" y="407162"/>
            <a:ext cx="1773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C3362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观</a:t>
            </a:r>
            <a:r>
              <a:rPr lang="zh-CN" altLang="en-US" sz="1400" dirty="0" smtClean="0">
                <a:solidFill>
                  <a:srgbClr val="C3362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展邀请函</a:t>
            </a:r>
            <a:endParaRPr lang="zh-CN" altLang="en-US" sz="1400" dirty="0">
              <a:solidFill>
                <a:srgbClr val="C3362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0159" y="748493"/>
            <a:ext cx="17799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" dirty="0" smtClean="0"/>
              <a:t>尊敬的</a:t>
            </a:r>
            <a:r>
              <a:rPr lang="en-US" altLang="zh-CN" sz="800" dirty="0" smtClean="0"/>
              <a:t>________:</a:t>
            </a:r>
            <a:endParaRPr lang="zh-CN" alt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3530159" y="925624"/>
            <a:ext cx="2835740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我们将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出席</a:t>
            </a:r>
            <a:r>
              <a:rPr lang="en-US" altLang="zh-CN" sz="800" dirty="0"/>
              <a:t>SEMICON/FPD China </a:t>
            </a:r>
            <a:r>
              <a:rPr lang="en-US" altLang="zh-CN" sz="800" dirty="0" smtClean="0"/>
              <a:t>2025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，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在这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一年一度的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半导体行业盛会上，我们将展示最新的产品及最前沿的技术，并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期待与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业界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专家交流市场商机，洽谈合作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机会。</a:t>
            </a: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在此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，诚挚邀请您莅临我们的展位！</a:t>
            </a:r>
            <a:endParaRPr lang="en-US" altLang="zh-CN" sz="7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0" name="TextBox 7"/>
          <p:cNvSpPr txBox="1"/>
          <p:nvPr/>
        </p:nvSpPr>
        <p:spPr>
          <a:xfrm>
            <a:off x="3544119" y="1606802"/>
            <a:ext cx="28357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邀请公司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：</a:t>
            </a:r>
            <a:endParaRPr lang="en-US" altLang="zh-CN" sz="700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展位</a:t>
            </a: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号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：</a:t>
            </a:r>
            <a:endParaRPr lang="en-US" altLang="zh-CN" sz="700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我们将</a:t>
            </a: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展示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：</a:t>
            </a:r>
            <a:endParaRPr lang="en-US" altLang="zh-CN" sz="700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3850080" y="3758954"/>
            <a:ext cx="23949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姓名：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公司：                       职位：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电话：                       邮箱：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嘉宾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胸卡邮寄地址：</a:t>
            </a:r>
            <a:endParaRPr lang="en-US" altLang="zh-CN" sz="700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3493056" y="2154552"/>
            <a:ext cx="2835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800" b="1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作为我们特邀的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嘉宾</a:t>
            </a:r>
            <a:endParaRPr lang="en-US" altLang="zh-CN" sz="800" b="1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800" b="1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您将独享两大专属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服务</a:t>
            </a:r>
            <a:r>
              <a:rPr lang="en-US" altLang="zh-CN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,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请于</a:t>
            </a:r>
            <a:r>
              <a:rPr lang="en-US" altLang="zh-CN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3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月</a:t>
            </a:r>
            <a:r>
              <a:rPr lang="en-US" altLang="zh-CN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7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日前</a:t>
            </a:r>
            <a:r>
              <a:rPr lang="zh-CN" altLang="en-US" sz="800" b="1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报名观展</a:t>
            </a:r>
            <a:endParaRPr lang="en-US" altLang="zh-CN" sz="800" b="1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3616894" y="2593745"/>
            <a:ext cx="277692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◆便利的注册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通道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登陆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http</a:t>
            </a:r>
            <a:r>
              <a:rPr lang="en-US" altLang="zh-CN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://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www.semiconchina.org/zh/28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，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完成观众预注册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。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2025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年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3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月</a:t>
            </a:r>
            <a:r>
              <a:rPr lang="en-US" altLang="zh-CN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7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日前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，完成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预注册即可马上参与抽奖活动，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赢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取</a:t>
            </a:r>
            <a:r>
              <a:rPr lang="en-US" altLang="zh-CN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SAMSUNG Galaxy Z Fold6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大奖。</a:t>
            </a:r>
            <a:endParaRPr lang="zh-CN" altLang="en-US" sz="600" dirty="0">
              <a:solidFill>
                <a:schemeClr val="tx1">
                  <a:lumMod val="65000"/>
                  <a:lumOff val="35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◆</a:t>
            </a: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观展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胸卡提前派送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我们将安排专人于展会前为您邮寄观展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胸卡，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让您节约现场排队登记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时间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。</a:t>
            </a:r>
            <a:endParaRPr lang="en-US" altLang="zh-CN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3685521" y="3846825"/>
            <a:ext cx="150600" cy="595980"/>
          </a:xfrm>
          <a:prstGeom prst="roundRect">
            <a:avLst/>
          </a:prstGeom>
          <a:solidFill>
            <a:srgbClr val="C3362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3558080" y="2195759"/>
            <a:ext cx="2807819" cy="1476006"/>
          </a:xfrm>
          <a:prstGeom prst="roundRect">
            <a:avLst/>
          </a:prstGeom>
          <a:noFill/>
          <a:ln>
            <a:solidFill>
              <a:srgbClr val="C33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7"/>
          <p:cNvSpPr txBox="1"/>
          <p:nvPr/>
        </p:nvSpPr>
        <p:spPr>
          <a:xfrm>
            <a:off x="3628529" y="3856674"/>
            <a:ext cx="41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观</a:t>
            </a:r>
            <a:endParaRPr lang="en-US" altLang="zh-CN" sz="700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展</a:t>
            </a:r>
            <a:endParaRPr lang="en-US" altLang="zh-CN" sz="700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注</a:t>
            </a:r>
            <a:endParaRPr lang="en-US" altLang="zh-CN" sz="700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册</a:t>
            </a:r>
            <a:endParaRPr lang="en-US" altLang="zh-CN" sz="700" dirty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880965" y="4912441"/>
            <a:ext cx="1319249" cy="22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7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544606" y="4695014"/>
            <a:ext cx="19287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新宋体" panose="02010609030101010101" pitchFamily="49" charset="-122"/>
                <a:ea typeface="新宋体" panose="02010609030101010101" pitchFamily="49" charset="-122"/>
                <a:hlinkClick r:id="rId3"/>
              </a:rPr>
              <a:t>http://www.semiconchina.org/</a:t>
            </a:r>
            <a:r>
              <a:rPr lang="zh-CN" altLang="en-US" sz="800" dirty="0" smtClean="0">
                <a:latin typeface="新宋体" panose="02010609030101010101" pitchFamily="49" charset="-122"/>
                <a:ea typeface="新宋体" panose="02010609030101010101" pitchFamily="49" charset="-122"/>
                <a:hlinkClick r:id="rId3"/>
              </a:rPr>
              <a:t>zh/54</a:t>
            </a:r>
            <a:r>
              <a:rPr lang="zh-CN" altLang="en-US" sz="8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 </a:t>
            </a:r>
            <a:endParaRPr lang="zh-CN" altLang="en-US" sz="8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59450" y="5533153"/>
            <a:ext cx="14542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hlinkClick r:id="rId4"/>
              </a:rPr>
              <a:t>http://</a:t>
            </a:r>
            <a:r>
              <a:rPr lang="en-US" altLang="zh-CN" sz="800" dirty="0" smtClean="0">
                <a:solidFill>
                  <a:schemeClr val="bg1"/>
                </a:solidFill>
                <a:hlinkClick r:id="rId4"/>
              </a:rPr>
              <a:t>www.semiconchina.org</a:t>
            </a:r>
            <a:endParaRPr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78159" y="5533153"/>
            <a:ext cx="130837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hlinkClick r:id="rId5"/>
              </a:rPr>
              <a:t>http://www.fpdchina.org/ </a:t>
            </a:r>
            <a:endParaRPr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3636246" y="5029555"/>
            <a:ext cx="240221" cy="254385"/>
          </a:xfrm>
          <a:prstGeom prst="roundRect">
            <a:avLst/>
          </a:prstGeom>
          <a:solidFill>
            <a:srgbClr val="C3362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7"/>
          <p:cNvSpPr txBox="1"/>
          <p:nvPr/>
        </p:nvSpPr>
        <p:spPr>
          <a:xfrm>
            <a:off x="3577138" y="4992571"/>
            <a:ext cx="415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观展</a:t>
            </a:r>
            <a:endParaRPr lang="en-US" altLang="zh-CN" sz="700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咨询</a:t>
            </a:r>
            <a:endParaRPr lang="en-US" altLang="zh-CN" sz="700" dirty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890693" y="4932570"/>
            <a:ext cx="13192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SEMI China</a:t>
            </a:r>
          </a:p>
          <a:p>
            <a:pPr>
              <a:lnSpc>
                <a:spcPct val="150000"/>
              </a:lnSpc>
            </a:pP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电话：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8621-6027-8500</a:t>
            </a:r>
            <a:endParaRPr lang="zh-CN" altLang="en-US" sz="7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33" name="TextBox 7"/>
          <p:cNvSpPr txBox="1"/>
          <p:nvPr/>
        </p:nvSpPr>
        <p:spPr>
          <a:xfrm>
            <a:off x="3548977" y="5320924"/>
            <a:ext cx="1288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议程若有变更恕不另行通知</a:t>
            </a:r>
            <a:endParaRPr lang="en-US" altLang="zh-CN" sz="7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056378" y="4938980"/>
            <a:ext cx="13192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传真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：8621-6027-8511</a:t>
            </a:r>
          </a:p>
          <a:p>
            <a:pPr>
              <a:lnSpc>
                <a:spcPct val="150000"/>
              </a:lnSpc>
            </a:pP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邮箱：semichina@semi.org</a:t>
            </a:r>
          </a:p>
        </p:txBody>
      </p:sp>
    </p:spTree>
    <p:extLst>
      <p:ext uri="{BB962C8B-B14F-4D97-AF65-F5344CB8AC3E}">
        <p14:creationId xmlns:p14="http://schemas.microsoft.com/office/powerpoint/2010/main" val="386033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1453</TotalTime>
  <Words>221</Words>
  <Application>Microsoft Office PowerPoint</Application>
  <PresentationFormat>自定义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宋体</vt:lpstr>
      <vt:lpstr>微软雅黑</vt:lpstr>
      <vt:lpstr>新宋体</vt:lpstr>
      <vt:lpstr>Arial</vt:lpstr>
      <vt:lpstr>Calibri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Auther Zhu</dc:creator>
  <cp:lastModifiedBy>admin</cp:lastModifiedBy>
  <cp:revision>84</cp:revision>
  <dcterms:created xsi:type="dcterms:W3CDTF">2014-12-09T02:01:47Z</dcterms:created>
  <dcterms:modified xsi:type="dcterms:W3CDTF">2025-01-20T08:17:54Z</dcterms:modified>
</cp:coreProperties>
</file>